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1" autoAdjust="0"/>
    <p:restoredTop sz="94660"/>
  </p:normalViewPr>
  <p:slideViewPr>
    <p:cSldViewPr>
      <p:cViewPr varScale="1">
        <p:scale>
          <a:sx n="81" d="100"/>
          <a:sy n="81" d="100"/>
        </p:scale>
        <p:origin x="8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20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34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7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07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80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74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8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8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60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21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72A3-69A7-489F-AA8C-B47DE8A60389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65D8-A253-489B-B1E2-E978BCD7A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1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496" y="504056"/>
            <a:ext cx="4283968" cy="2636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K:</a:t>
            </a:r>
            <a:r>
              <a:rPr lang="ja-JP" altLang="en-US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続けたいこと</a:t>
            </a:r>
            <a:endParaRPr lang="en-US" altLang="ja-JP" sz="2400" b="1" u="sng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496" y="3284984"/>
            <a:ext cx="4283968" cy="3456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P: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問題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64496" y="509122"/>
            <a:ext cx="4644008" cy="26318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T: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ためしたいこと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496" y="116632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Sprint00 [xx/xx </a:t>
            </a:r>
            <a:r>
              <a:rPr lang="en-US" altLang="ja-JP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 </a:t>
            </a: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xx/xx]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レトロスペクティブズ</a:t>
            </a:r>
            <a:endParaRPr lang="ja-JP" altLang="en-US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75570" y="3284984"/>
            <a:ext cx="4632933" cy="3456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いいね！</a:t>
            </a:r>
            <a:endParaRPr lang="en-US" altLang="ja-JP" sz="2400" b="1" u="sng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b="1" u="sng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22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24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terms:created xsi:type="dcterms:W3CDTF">2017-04-21T01:35:57Z</dcterms:created>
  <dcterms:modified xsi:type="dcterms:W3CDTF">2021-09-17T09:05:59Z</dcterms:modified>
</cp:coreProperties>
</file>