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2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91" autoAdjust="0"/>
    <p:restoredTop sz="94660"/>
  </p:normalViewPr>
  <p:slideViewPr>
    <p:cSldViewPr>
      <p:cViewPr varScale="1">
        <p:scale>
          <a:sx n="81" d="100"/>
          <a:sy n="81" d="100"/>
        </p:scale>
        <p:origin x="816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3209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63434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292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9579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077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58080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6747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7844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861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456029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2214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B772A3-69A7-489F-AA8C-B47DE8A60389}" type="datetimeFigureOut">
              <a:rPr kumimoji="1" lang="ja-JP" altLang="en-US" smtClean="0"/>
              <a:t>2021/9/17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65D8-A253-489B-B1E2-E978BCD7AF5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11335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5496" y="504056"/>
            <a:ext cx="4283968" cy="26369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K:</a:t>
            </a:r>
            <a:r>
              <a:rPr lang="ja-JP" altLang="en-US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続けたいこと</a:t>
            </a:r>
            <a:endParaRPr lang="en-US" altLang="ja-JP" sz="2400" b="1" u="sng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6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35496" y="3284984"/>
            <a:ext cx="4283968" cy="34563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P: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問題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4464496" y="509122"/>
            <a:ext cx="4644008" cy="2631846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T: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ためしたいこと</a:t>
            </a:r>
            <a:endParaRPr kumimoji="1" lang="en-US" altLang="ja-JP" sz="2400" b="1" u="sng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600" b="1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5496" y="116632"/>
            <a:ext cx="89289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Sprint00 [xx/xx </a:t>
            </a:r>
            <a:r>
              <a:rPr lang="en-US" altLang="ja-JP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- </a:t>
            </a:r>
            <a:r>
              <a:rPr lang="en-US" altLang="ja-JP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xx/xx]</a:t>
            </a:r>
            <a:r>
              <a:rPr lang="ja-JP" altLang="en-US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レトロスペクティブズ</a:t>
            </a:r>
            <a:endParaRPr lang="ja-JP" altLang="en-US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4475570" y="3284984"/>
            <a:ext cx="4632933" cy="345638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G</a:t>
            </a:r>
            <a:r>
              <a:rPr kumimoji="1" lang="en-US" altLang="ja-JP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:</a:t>
            </a:r>
            <a:r>
              <a:rPr kumimoji="1" lang="ja-JP" altLang="en-US" sz="2400" b="1" u="sng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いいね！</a:t>
            </a:r>
            <a:endParaRPr lang="en-US" altLang="ja-JP" sz="2400" b="1" u="sng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2400" b="1" u="sng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en-US" altLang="ja-JP" sz="14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221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3255</TotalTime>
  <Words>24</Words>
  <Application>Microsoft Office PowerPoint</Application>
  <PresentationFormat>画面に合わせる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terms:created xsi:type="dcterms:W3CDTF">2017-04-21T01:35:57Z</dcterms:created>
  <dcterms:modified xsi:type="dcterms:W3CDTF">2021-09-17T09:05:59Z</dcterms:modified>
</cp:coreProperties>
</file>